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693400" cy="15122525"/>
  <p:notesSz cx="6858000" cy="9144000"/>
  <p:defaultTextStyle>
    <a:defPPr>
      <a:defRPr lang="de-DE"/>
    </a:defPPr>
    <a:lvl1pPr marL="0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442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885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327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770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2212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654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1097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5539" algn="l" defTabSz="154888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98C"/>
    <a:srgbClr val="3C7486"/>
    <a:srgbClr val="98C222"/>
    <a:srgbClr val="1CB8CF"/>
    <a:srgbClr val="003399"/>
    <a:srgbClr val="9FAE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096" y="-108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D8BD-80F8-43C0-8FD2-3DE48B2F75DA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11A3-BD0D-4CB7-974C-3742D3ACB25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1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1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2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2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3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3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4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4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11A3-BD0D-4CB7-974C-3742D3ACB25B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4697791"/>
            <a:ext cx="9089390" cy="32415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8569436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23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9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7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4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2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9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7B94-3D1E-4CFC-90C5-D860A6D949C3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Y:\Communication\Fotos\Pannonia Pictures_mini\_DSC7857_gut.jpg"/>
          <p:cNvPicPr>
            <a:picLocks noChangeAspect="1" noChangeArrowheads="1"/>
          </p:cNvPicPr>
          <p:nvPr userDrawn="1"/>
        </p:nvPicPr>
        <p:blipFill>
          <a:blip r:embed="rId2" cstate="print"/>
          <a:srcRect l="11263" t="4064"/>
          <a:stretch>
            <a:fillRect/>
          </a:stretch>
        </p:blipFill>
        <p:spPr bwMode="auto">
          <a:xfrm>
            <a:off x="214313" y="8186474"/>
            <a:ext cx="4754660" cy="3420000"/>
          </a:xfrm>
          <a:prstGeom prst="rect">
            <a:avLst/>
          </a:prstGeom>
          <a:noFill/>
        </p:spPr>
      </p:pic>
      <p:pic>
        <p:nvPicPr>
          <p:cNvPr id="6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3" cstate="print"/>
          <a:srcRect l="32980" t="29976" r="32020" b="32402"/>
          <a:stretch>
            <a:fillRect/>
          </a:stretch>
        </p:blipFill>
        <p:spPr bwMode="auto">
          <a:xfrm>
            <a:off x="2989486" y="2593618"/>
            <a:ext cx="7488832" cy="5366692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13" name="Ellipse 12"/>
          <p:cNvSpPr/>
          <p:nvPr/>
        </p:nvSpPr>
        <p:spPr>
          <a:xfrm>
            <a:off x="2857913" y="6954209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 descr="Y:\Communication\Grafiken\SIGN\icons\schlange_colour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9864" y="7381494"/>
            <a:ext cx="1321972" cy="1403904"/>
          </a:xfrm>
          <a:prstGeom prst="rect">
            <a:avLst/>
          </a:prstGeom>
          <a:noFill/>
        </p:spPr>
      </p:pic>
      <p:pic>
        <p:nvPicPr>
          <p:cNvPr id="33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152" y="451520"/>
            <a:ext cx="4518000" cy="1364438"/>
          </a:xfrm>
          <a:prstGeom prst="rect">
            <a:avLst/>
          </a:prstGeom>
          <a:noFill/>
        </p:spPr>
      </p:pic>
      <p:sp>
        <p:nvSpPr>
          <p:cNvPr id="34" name="Textplatzhalt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32980" t="29976" r="32020" b="32402"/>
          <a:stretch>
            <a:fillRect/>
          </a:stretch>
        </p:blipFill>
        <p:spPr bwMode="auto">
          <a:xfrm>
            <a:off x="2989486" y="2593618"/>
            <a:ext cx="7488832" cy="5366692"/>
          </a:xfrm>
          <a:prstGeom prst="rect">
            <a:avLst/>
          </a:prstGeom>
          <a:noFill/>
        </p:spPr>
      </p:pic>
      <p:grpSp>
        <p:nvGrpSpPr>
          <p:cNvPr id="16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4" cstate="print"/>
          <a:srcRect l="7373"/>
          <a:stretch>
            <a:fillRect/>
          </a:stretch>
        </p:blipFill>
        <p:spPr bwMode="auto">
          <a:xfrm>
            <a:off x="215082" y="8174602"/>
            <a:ext cx="4751016" cy="3419999"/>
          </a:xfrm>
          <a:prstGeom prst="rect">
            <a:avLst/>
          </a:prstGeom>
          <a:noFill/>
        </p:spPr>
      </p:pic>
      <p:grpSp>
        <p:nvGrpSpPr>
          <p:cNvPr id="25" name="Gruppieren 24"/>
          <p:cNvGrpSpPr/>
          <p:nvPr userDrawn="1"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3" name="Ellipse 12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4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ildplatzhalter 35"/>
          <p:cNvSpPr>
            <a:spLocks noGrp="1"/>
          </p:cNvSpPr>
          <p:nvPr>
            <p:ph type="pic" sz="quarter" idx="14"/>
          </p:nvPr>
        </p:nvSpPr>
        <p:spPr>
          <a:xfrm>
            <a:off x="2989486" y="2592710"/>
            <a:ext cx="7488000" cy="5367600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endParaRPr lang="de-AT" dirty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3" cstate="print"/>
          <a:srcRect l="7373"/>
          <a:stretch>
            <a:fillRect/>
          </a:stretch>
        </p:blipFill>
        <p:spPr bwMode="auto">
          <a:xfrm>
            <a:off x="215082" y="8174602"/>
            <a:ext cx="4751016" cy="3419999"/>
          </a:xfrm>
          <a:prstGeom prst="rect">
            <a:avLst/>
          </a:prstGeom>
          <a:noFill/>
        </p:spPr>
      </p:pic>
      <p:sp>
        <p:nvSpPr>
          <p:cNvPr id="13" name="Ellipse 12"/>
          <p:cNvSpPr/>
          <p:nvPr userDrawn="1"/>
        </p:nvSpPr>
        <p:spPr>
          <a:xfrm>
            <a:off x="2857913" y="6954209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2" cstate="print"/>
          <a:srcRect l="11997" t="14559" b="43382"/>
          <a:stretch>
            <a:fillRect/>
          </a:stretch>
        </p:blipFill>
        <p:spPr bwMode="auto">
          <a:xfrm>
            <a:off x="212725" y="8172450"/>
            <a:ext cx="4752802" cy="3421260"/>
          </a:xfrm>
          <a:prstGeom prst="rect">
            <a:avLst/>
          </a:prstGeom>
          <a:noFill/>
        </p:spPr>
      </p:pic>
      <p:pic>
        <p:nvPicPr>
          <p:cNvPr id="6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3" cstate="print"/>
          <a:srcRect l="32980" t="29976" r="32020" b="32402"/>
          <a:stretch>
            <a:fillRect/>
          </a:stretch>
        </p:blipFill>
        <p:spPr bwMode="auto">
          <a:xfrm>
            <a:off x="2989486" y="2593618"/>
            <a:ext cx="7488832" cy="5366692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3" name="Ellipse 12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1" name="Picture 2" descr="Y:\Communication\Grafiken\SIGN\icons\prioritas_2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0436" y="7057207"/>
              <a:ext cx="2012400" cy="2012400"/>
            </a:xfrm>
            <a:prstGeom prst="ellipse">
              <a:avLst/>
            </a:prstGeom>
            <a:noFill/>
          </p:spPr>
        </p:pic>
      </p:grpSp>
      <p:sp>
        <p:nvSpPr>
          <p:cNvPr id="35" name="Textplatzhalt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2" cstate="print"/>
          <a:srcRect l="11997" t="14559" b="43382"/>
          <a:stretch>
            <a:fillRect/>
          </a:stretch>
        </p:blipFill>
        <p:spPr bwMode="auto">
          <a:xfrm>
            <a:off x="212725" y="8172450"/>
            <a:ext cx="4752802" cy="3421260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857913" y="6954209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Bildplatzhalter 35"/>
          <p:cNvSpPr>
            <a:spLocks noGrp="1"/>
          </p:cNvSpPr>
          <p:nvPr>
            <p:ph type="pic" sz="quarter" idx="14"/>
          </p:nvPr>
        </p:nvSpPr>
        <p:spPr>
          <a:xfrm>
            <a:off x="2989486" y="2592710"/>
            <a:ext cx="7488000" cy="5367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2" cstate="print"/>
          <a:srcRect l="9371" t="11268" r="8242"/>
          <a:stretch>
            <a:fillRect/>
          </a:stretch>
        </p:blipFill>
        <p:spPr bwMode="auto">
          <a:xfrm>
            <a:off x="209550" y="8175426"/>
            <a:ext cx="4752000" cy="3417194"/>
          </a:xfrm>
          <a:prstGeom prst="rect">
            <a:avLst/>
          </a:prstGeom>
          <a:noFill/>
        </p:spPr>
      </p:pic>
      <p:pic>
        <p:nvPicPr>
          <p:cNvPr id="6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3" cstate="print"/>
          <a:srcRect l="32980" t="29976" r="32020" b="32402"/>
          <a:stretch>
            <a:fillRect/>
          </a:stretch>
        </p:blipFill>
        <p:spPr bwMode="auto">
          <a:xfrm>
            <a:off x="2989486" y="2593618"/>
            <a:ext cx="7488832" cy="5366692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7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3" name="Ellipse 12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5" name="Picture 3" descr="Y:\Communication\Grafiken\SIGN\icons\prioritas_3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4261" y="7057207"/>
              <a:ext cx="2012400" cy="2012400"/>
            </a:xfrm>
            <a:prstGeom prst="ellipse">
              <a:avLst/>
            </a:prstGeom>
            <a:noFill/>
          </p:spPr>
        </p:pic>
      </p:grpSp>
      <p:sp>
        <p:nvSpPr>
          <p:cNvPr id="33" name="Textplatzhalt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2" cstate="print"/>
          <a:srcRect l="9371" t="11268" r="8242"/>
          <a:stretch>
            <a:fillRect/>
          </a:stretch>
        </p:blipFill>
        <p:spPr bwMode="auto">
          <a:xfrm>
            <a:off x="209550" y="8175426"/>
            <a:ext cx="4752000" cy="3417194"/>
          </a:xfrm>
          <a:prstGeom prst="rect">
            <a:avLst/>
          </a:prstGeom>
          <a:noFill/>
        </p:spPr>
      </p:pic>
      <p:sp>
        <p:nvSpPr>
          <p:cNvPr id="36" name="Bildplatzhalter 35"/>
          <p:cNvSpPr>
            <a:spLocks noGrp="1"/>
          </p:cNvSpPr>
          <p:nvPr>
            <p:ph type="pic" sz="quarter" idx="14"/>
          </p:nvPr>
        </p:nvSpPr>
        <p:spPr>
          <a:xfrm>
            <a:off x="2989486" y="2592710"/>
            <a:ext cx="7488000" cy="5367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857913" y="6954209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2" cstate="print"/>
          <a:srcRect l="40819" r="11421"/>
          <a:stretch>
            <a:fillRect/>
          </a:stretch>
        </p:blipFill>
        <p:spPr bwMode="auto">
          <a:xfrm rot="16200000">
            <a:off x="881871" y="7510951"/>
            <a:ext cx="3419474" cy="4752000"/>
          </a:xfrm>
          <a:prstGeom prst="rect">
            <a:avLst/>
          </a:prstGeom>
          <a:noFill/>
        </p:spPr>
      </p:pic>
      <p:pic>
        <p:nvPicPr>
          <p:cNvPr id="6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3" cstate="print"/>
          <a:srcRect l="32980" t="29976" r="32020" b="32402"/>
          <a:stretch>
            <a:fillRect/>
          </a:stretch>
        </p:blipFill>
        <p:spPr bwMode="auto">
          <a:xfrm>
            <a:off x="2989486" y="2593618"/>
            <a:ext cx="7488832" cy="5366692"/>
          </a:xfrm>
          <a:prstGeom prst="rect">
            <a:avLst/>
          </a:prstGeom>
          <a:noFill/>
        </p:spPr>
      </p:pic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3" name="Ellipse 12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8" name="Picture 2" descr="Y:\Communication\Grafiken\SIGN\icons\prioritas_4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0436" y="6985199"/>
              <a:ext cx="2012400" cy="2012400"/>
            </a:xfrm>
            <a:prstGeom prst="ellipse">
              <a:avLst/>
            </a:prstGeom>
            <a:noFill/>
          </p:spPr>
        </p:pic>
      </p:grpSp>
      <p:sp>
        <p:nvSpPr>
          <p:cNvPr id="33" name="Textplatzhalt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2" cstate="print"/>
          <a:srcRect l="40819" r="11421"/>
          <a:stretch>
            <a:fillRect/>
          </a:stretch>
        </p:blipFill>
        <p:spPr bwMode="auto">
          <a:xfrm rot="16200000">
            <a:off x="881871" y="7510951"/>
            <a:ext cx="3419474" cy="4752000"/>
          </a:xfrm>
          <a:prstGeom prst="rect">
            <a:avLst/>
          </a:prstGeom>
          <a:noFill/>
        </p:spPr>
      </p:pic>
      <p:sp>
        <p:nvSpPr>
          <p:cNvPr id="36" name="Bildplatzhalter 35"/>
          <p:cNvSpPr>
            <a:spLocks noGrp="1"/>
          </p:cNvSpPr>
          <p:nvPr>
            <p:ph type="pic" sz="quarter" idx="14"/>
          </p:nvPr>
        </p:nvSpPr>
        <p:spPr>
          <a:xfrm>
            <a:off x="2989486" y="2592710"/>
            <a:ext cx="7488000" cy="5367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2053382" y="13862078"/>
            <a:ext cx="6553294" cy="1044001"/>
            <a:chOff x="2034332" y="13681942"/>
            <a:chExt cx="6553294" cy="1044000"/>
          </a:xfrm>
        </p:grpSpPr>
        <p:pic>
          <p:nvPicPr>
            <p:cNvPr id="17" name="Picture 2" descr="Y:\Communication\Logos\Interreg VA AT-HU\Interreg_ATHU mitte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0676" y="13681942"/>
              <a:ext cx="3456950" cy="10440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>
            <a:xfrm>
              <a:off x="2034332" y="13825958"/>
              <a:ext cx="3528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This project is supported by</a:t>
              </a:r>
            </a:p>
          </p:txBody>
        </p:sp>
      </p:grpSp>
      <p:sp>
        <p:nvSpPr>
          <p:cNvPr id="27" name="Titel 26"/>
          <p:cNvSpPr>
            <a:spLocks noGrp="1"/>
          </p:cNvSpPr>
          <p:nvPr>
            <p:ph type="title" hasCustomPrompt="1"/>
          </p:nvPr>
        </p:nvSpPr>
        <p:spPr>
          <a:xfrm>
            <a:off x="378810" y="648494"/>
            <a:ext cx="5399938" cy="565200"/>
          </a:xfrm>
        </p:spPr>
        <p:txBody>
          <a:bodyPr tIns="36000" bIns="36000">
            <a:normAutofit/>
          </a:bodyPr>
          <a:lstStyle>
            <a:lvl1pPr marL="0" algn="l" defTabSz="1548885" rtl="0" eaLnBrk="1" latinLnBrk="0" hangingPunct="1">
              <a:defRPr lang="de-AT" sz="2800" b="1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8810" y="1215558"/>
            <a:ext cx="5399938" cy="1161128"/>
          </a:xfrm>
        </p:spPr>
        <p:txBody>
          <a:bodyPr anchor="t" anchorCtr="0">
            <a:noAutofit/>
          </a:bodyPr>
          <a:lstStyle>
            <a:lvl1pPr marL="0" indent="0" algn="l" defTabSz="1548885" rtl="0" eaLnBrk="1" latinLnBrk="0" hangingPunct="1">
              <a:spcBef>
                <a:spcPts val="0"/>
              </a:spcBef>
              <a:buNone/>
              <a:defRPr lang="de-DE" sz="2000" kern="12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 smtClean="0"/>
              <a:t>Full project name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216218" y="11809927"/>
            <a:ext cx="10260000" cy="1728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8000"/>
              </a:lnSpc>
            </a:pPr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5183634" y="8174602"/>
            <a:ext cx="5292000" cy="341999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</a:t>
            </a:r>
          </a:p>
          <a:p>
            <a:pPr marL="144000">
              <a:tabLst>
                <a:tab pos="493395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>
              <a:tabLst>
                <a:tab pos="493395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857913" y="6954209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083004" y="8713192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3" name="Textplatzhalter 2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083004" y="9255546"/>
            <a:ext cx="2304256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X,XXX,XXX.XX</a:t>
            </a:r>
            <a:endParaRPr lang="de-AT" dirty="0"/>
          </a:p>
        </p:txBody>
      </p:sp>
      <p:sp>
        <p:nvSpPr>
          <p:cNvPr id="24" name="Textplatzhalter 2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30876" y="9806210"/>
            <a:ext cx="3456384" cy="432246"/>
          </a:xfrm>
        </p:spPr>
        <p:txBody>
          <a:bodyPr>
            <a:no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MM/YYYY – MM/YYYY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93308" y="10633148"/>
            <a:ext cx="4849936" cy="816546"/>
          </a:xfrm>
        </p:spPr>
        <p:txBody>
          <a:bodyPr>
            <a:noAutofit/>
          </a:bodyPr>
          <a:lstStyle>
            <a:lvl1pPr marL="0" indent="0" algn="ctr">
              <a:buNone/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www.interreg-athu.eu/acronym</a:t>
            </a:r>
            <a:endParaRPr lang="de-DE" dirty="0" smtClean="0"/>
          </a:p>
        </p:txBody>
      </p:sp>
      <p:sp>
        <p:nvSpPr>
          <p:cNvPr id="32" name="Textplatzhalter 3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7902" y="12326539"/>
            <a:ext cx="10195966" cy="1080071"/>
          </a:xfrm>
        </p:spPr>
        <p:txBody>
          <a:bodyPr>
            <a:noAutofit/>
          </a:bodyPr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lang="de-DE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lang="de-AT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institution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person</a:t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address</a:t>
            </a:r>
            <a:endParaRPr lang="de-DE" dirty="0" smtClean="0"/>
          </a:p>
        </p:txBody>
      </p:sp>
      <p:sp>
        <p:nvSpPr>
          <p:cNvPr id="34" name="Bildplatzhalter 33"/>
          <p:cNvSpPr>
            <a:spLocks noGrp="1"/>
          </p:cNvSpPr>
          <p:nvPr userDrawn="1">
            <p:ph type="pic" sz="quarter" idx="22"/>
          </p:nvPr>
        </p:nvSpPr>
        <p:spPr>
          <a:xfrm>
            <a:off x="5778748" y="469026"/>
            <a:ext cx="4518000" cy="154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AT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215900" y="2594093"/>
            <a:ext cx="2556000" cy="53642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08000"/>
              </a:lnSpc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215900" y="2594093"/>
            <a:ext cx="2556000" cy="5364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Project in one sentence (project aim)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605606"/>
            <a:ext cx="9624060" cy="2520420"/>
          </a:xfrm>
          <a:prstGeom prst="rect">
            <a:avLst/>
          </a:prstGeom>
        </p:spPr>
        <p:txBody>
          <a:bodyPr vert="horz" lIns="154889" tIns="77444" rIns="154889" bIns="77444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3528595"/>
            <a:ext cx="9624060" cy="9980166"/>
          </a:xfrm>
          <a:prstGeom prst="rect">
            <a:avLst/>
          </a:prstGeom>
        </p:spPr>
        <p:txBody>
          <a:bodyPr vert="horz" lIns="154889" tIns="77444" rIns="154889" bIns="77444" rtlCol="0" anchor="ctr" anchorCtr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1" y="14016341"/>
            <a:ext cx="2495127" cy="805137"/>
          </a:xfrm>
          <a:prstGeom prst="rect">
            <a:avLst/>
          </a:prstGeom>
        </p:spPr>
        <p:txBody>
          <a:bodyPr vert="horz" lIns="154889" tIns="77444" rIns="154889" bIns="77444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7B94-3D1E-4CFC-90C5-D860A6D949C3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80" y="14016341"/>
            <a:ext cx="3386243" cy="805137"/>
          </a:xfrm>
          <a:prstGeom prst="rect">
            <a:avLst/>
          </a:prstGeom>
        </p:spPr>
        <p:txBody>
          <a:bodyPr vert="horz" lIns="154889" tIns="77444" rIns="154889" bIns="77444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4" y="14016341"/>
            <a:ext cx="2495127" cy="805137"/>
          </a:xfrm>
          <a:prstGeom prst="rect">
            <a:avLst/>
          </a:prstGeom>
        </p:spPr>
        <p:txBody>
          <a:bodyPr vert="horz" lIns="154889" tIns="77444" rIns="154889" bIns="77444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defTabSz="154888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ctr" defTabSz="1548885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0" indent="0" algn="ctr" defTabSz="1548885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ctr" defTabSz="1548885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0" indent="0" algn="ctr" defTabSz="1548885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0" indent="0" algn="ctr" defTabSz="1548885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»"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259433" indent="-387221" algn="l" defTabSz="15488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876" indent="-387221" algn="l" defTabSz="15488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318" indent="-387221" algn="l" defTabSz="15488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582760" indent="-387221" algn="l" defTabSz="15488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442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885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3327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770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212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6654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1097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5539" algn="l" defTabSz="15488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Project sample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smtClean="0"/>
              <a:t>1,000,000.00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smtClean="0"/>
              <a:t>850,000.00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 smtClean="0"/>
              <a:t>01/2015 – 12/2017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AT" dirty="0" smtClean="0"/>
              <a:t>www.interreg-athu.eu/projectsample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3" name="Picture 6" descr="Y:\Communication\Logos\Projektlogos\Projectlogo-Interreg-AT-HU_Muster.pn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2" cstate="print"/>
          <a:srcRect l="50" r="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Textplatzhalt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Textplatzhalt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0436" y="7057207"/>
              <a:ext cx="2012400" cy="20124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Textplatzhalt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3" descr="Y:\Communication\Grafiken\SIGN\icons\prioritas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4261" y="7057207"/>
              <a:ext cx="2012400" cy="20124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Textplatzhalt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684" y="2636336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2857913" y="6954209"/>
            <a:ext cx="2268000" cy="2268000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0436" y="6985199"/>
              <a:ext cx="2012400" cy="20124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Benutzerdefiniert</PresentationFormat>
  <Paragraphs>21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Project sample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Haring</dc:creator>
  <cp:lastModifiedBy>Haring</cp:lastModifiedBy>
  <cp:revision>179</cp:revision>
  <dcterms:created xsi:type="dcterms:W3CDTF">2017-06-22T09:41:15Z</dcterms:created>
  <dcterms:modified xsi:type="dcterms:W3CDTF">2017-10-18T09:31:28Z</dcterms:modified>
</cp:coreProperties>
</file>